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91" r:id="rId3"/>
    <p:sldId id="258" r:id="rId4"/>
    <p:sldId id="257" r:id="rId5"/>
    <p:sldId id="292" r:id="rId6"/>
    <p:sldId id="285" r:id="rId7"/>
    <p:sldId id="274" r:id="rId8"/>
    <p:sldId id="286" r:id="rId9"/>
    <p:sldId id="287" r:id="rId10"/>
    <p:sldId id="288" r:id="rId11"/>
    <p:sldId id="289" r:id="rId12"/>
    <p:sldId id="290" r:id="rId13"/>
    <p:sldId id="273" r:id="rId14"/>
    <p:sldId id="270" r:id="rId15"/>
    <p:sldId id="299" r:id="rId16"/>
    <p:sldId id="300" r:id="rId17"/>
    <p:sldId id="301" r:id="rId18"/>
    <p:sldId id="302" r:id="rId19"/>
    <p:sldId id="264" r:id="rId20"/>
    <p:sldId id="303" r:id="rId21"/>
    <p:sldId id="304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1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033557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24875"/>
      </p:ext>
    </p:extLst>
  </p:cSld>
  <p:clrMapOvr>
    <a:masterClrMapping/>
  </p:clrMapOvr>
  <p:transition spd="slow"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04984"/>
      </p:ext>
    </p:extLst>
  </p:cSld>
  <p:clrMapOvr>
    <a:masterClrMapping/>
  </p:clrMapOvr>
  <p:transition spd="slow" advClick="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0546"/>
      </p:ext>
    </p:extLst>
  </p:cSld>
  <p:clrMapOvr>
    <a:masterClrMapping/>
  </p:clrMapOvr>
  <p:transition spd="slow" advClick="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01103"/>
      </p:ext>
    </p:extLst>
  </p:cSld>
  <p:clrMapOvr>
    <a:masterClrMapping/>
  </p:clrMapOvr>
  <p:transition spd="slow" advClick="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041"/>
      </p:ext>
    </p:extLst>
  </p:cSld>
  <p:clrMapOvr>
    <a:masterClrMapping/>
  </p:clrMapOvr>
  <p:transition spd="slow" advClick="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47149"/>
      </p:ext>
    </p:extLst>
  </p:cSld>
  <p:clrMapOvr>
    <a:masterClrMapping/>
  </p:clrMapOvr>
  <p:transition spd="slow" advClick="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37569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4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56746"/>
      </p:ext>
    </p:extLst>
  </p:cSld>
  <p:clrMapOvr>
    <a:masterClrMapping/>
  </p:clrMapOvr>
  <p:transition spd="slow" advClick="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84378"/>
      </p:ext>
    </p:extLst>
  </p:cSld>
  <p:clrMapOvr>
    <a:masterClrMapping/>
  </p:clrMapOvr>
  <p:transition spd="slow" advClick="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33491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8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4911-890F-C949-92EE-9ACA5BDA8B5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CF471C-A99D-4C00-8ED5-343B075C8487}"/>
              </a:ext>
            </a:extLst>
          </p:cNvPr>
          <p:cNvSpPr/>
          <p:nvPr/>
        </p:nvSpPr>
        <p:spPr>
          <a:xfrm>
            <a:off x="7228821" y="2896665"/>
            <a:ext cx="40591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UNIT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2FE2C-D76E-4A27-BC61-4417D260F875}"/>
              </a:ext>
            </a:extLst>
          </p:cNvPr>
          <p:cNvSpPr/>
          <p:nvPr/>
        </p:nvSpPr>
        <p:spPr>
          <a:xfrm>
            <a:off x="6366173" y="4615749"/>
            <a:ext cx="5825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ancient Mayans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CE404-44FD-4603-B400-E4F7E1D7B910}"/>
              </a:ext>
            </a:extLst>
          </p:cNvPr>
          <p:cNvSpPr/>
          <p:nvPr/>
        </p:nvSpPr>
        <p:spPr>
          <a:xfrm>
            <a:off x="7238447" y="5637744"/>
            <a:ext cx="42030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2</a:t>
            </a:r>
          </a:p>
        </p:txBody>
      </p:sp>
      <p:pic>
        <p:nvPicPr>
          <p:cNvPr id="3" name="Picture 2" descr="Mayan Man Stock Illustrations – 419 Mayan Man Stock Illustrations, Vectors  &amp; Clipart - Dreamstime">
            <a:extLst>
              <a:ext uri="{FF2B5EF4-FFF2-40B4-BE49-F238E27FC236}">
                <a16:creationId xmlns:a16="http://schemas.microsoft.com/office/drawing/2014/main" id="{E581050A-52FF-469B-A9D2-B8E16D53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"/>
            <a:ext cx="6366173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7AE9B-4CF6-4BF7-8795-761B3C7EB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09" y="80812"/>
            <a:ext cx="2095500" cy="2095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chemeClr val="accent6"/>
            </a:glow>
          </a:effectLst>
        </p:spPr>
      </p:pic>
    </p:spTree>
    <p:extLst>
      <p:ext uri="{BB962C8B-B14F-4D97-AF65-F5344CB8AC3E}">
        <p14:creationId xmlns:p14="http://schemas.microsoft.com/office/powerpoint/2010/main" val="36825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lived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439507" y="3661228"/>
            <a:ext cx="2336401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live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22650" y="233964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678650" y="336562"/>
            <a:ext cx="8989350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The Mayans _____________ 2,000 years ago.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4550960" y="451471"/>
            <a:ext cx="220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lived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4000" y="2813740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745754" y="6972909"/>
            <a:ext cx="2693753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idn’t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live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4000" y="5368016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8810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7 -2.59259E-6 C 0.00039 -0.1824 0.00091 -0.36435 0.00143 -0.43171 C 0.00195 -0.49838 0.00352 -0.47268 0.00313 -0.40278 C 0.00247 -0.33356 0.00078 -0.17407 -0.00065 -0.0143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use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439507" y="3661228"/>
            <a:ext cx="2336401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used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10701" y="233966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917685" y="336562"/>
            <a:ext cx="73383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The Mayans ___________ pictures.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4000" y="2832344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27800" y="6016611"/>
            <a:ext cx="2552915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992575" y="1415143"/>
              <a:ext cx="2109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didn’t use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3456" y="5375100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711013" y="456111"/>
            <a:ext cx="219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used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1945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48148E-6 C 0.00053 -0.13148 0.00118 -0.26273 0.00196 -0.31134 C 0.00261 -0.35949 0.00456 -0.34097 0.00404 -0.29051 C 0.00326 -0.24051 0.00105 -0.12546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omic Sans MS" panose="030F0902030302020204" pitchFamily="66" charset="0"/>
                </a:rPr>
                <a:t>played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439507" y="3661228"/>
            <a:ext cx="2336401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omic Sans MS" panose="030F0902030302020204" pitchFamily="66" charset="0"/>
                </a:rPr>
                <a:t>plays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10701" y="233966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917685" y="336562"/>
            <a:ext cx="73383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didn’t ________ games yesterday.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3543085" y="441119"/>
            <a:ext cx="220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ooper Black" panose="0208090404030B020404" pitchFamily="18" charset="0"/>
              </a:rPr>
              <a:t>play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4000" y="2890547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27800" y="6016611"/>
            <a:ext cx="2336401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omic Sans MS" panose="030F0902030302020204" pitchFamily="66" charset="0"/>
                </a:rPr>
                <a:t>play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4000" y="5368381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790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omic Sans MS" panose="030F0902030302020204" pitchFamily="66" charset="0"/>
                </a:rPr>
                <a:t>cooked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439506" y="3651110"/>
            <a:ext cx="2336401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omic Sans MS" panose="030F0902030302020204" pitchFamily="66" charset="0"/>
                </a:rPr>
                <a:t>cook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68000" y="131367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199856" y="336562"/>
            <a:ext cx="7601252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The </a:t>
            </a:r>
            <a:r>
              <a:rPr lang="en-US" sz="32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Mayans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___________ soup.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5524148" y="489914"/>
            <a:ext cx="220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ooper Black" panose="0208090404030B020404" pitchFamily="18" charset="0"/>
              </a:rPr>
              <a:t>cooked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37251" y="2891419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711288" y="6016611"/>
            <a:ext cx="2552914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909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libri" panose="020F0502020204030204"/>
                </a:rPr>
                <a:t>d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idn’t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cook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4000" y="5396214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1246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">
            <a:hlinkClick r:id="" action="ppaction://media"/>
            <a:extLst>
              <a:ext uri="{FF2B5EF4-FFF2-40B4-BE49-F238E27FC236}">
                <a16:creationId xmlns:a16="http://schemas.microsoft.com/office/drawing/2014/main" id="{8DF7803D-F283-4DA6-B986-DE2E5BCD9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883" y="0"/>
            <a:ext cx="12263883" cy="6898277"/>
          </a:xfrm>
        </p:spPr>
      </p:pic>
    </p:spTree>
    <p:extLst>
      <p:ext uri="{BB962C8B-B14F-4D97-AF65-F5344CB8AC3E}">
        <p14:creationId xmlns:p14="http://schemas.microsoft.com/office/powerpoint/2010/main" val="31554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B415-689F-40DC-AAE0-73421E72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</a:rPr>
              <a:t>Listen and repeat. </a:t>
            </a:r>
            <a:endParaRPr lang="en-US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74E68D-D953-407B-AA25-1888EF36C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7" y="2101932"/>
            <a:ext cx="11980508" cy="3811980"/>
          </a:xfrm>
        </p:spPr>
      </p:pic>
      <p:pic>
        <p:nvPicPr>
          <p:cNvPr id="6" name="track-6ff5">
            <a:hlinkClick r:id="" action="ppaction://media"/>
            <a:extLst>
              <a:ext uri="{FF2B5EF4-FFF2-40B4-BE49-F238E27FC236}">
                <a16:creationId xmlns:a16="http://schemas.microsoft.com/office/drawing/2014/main" id="{7EAAC5D6-6904-48B3-963F-8A3FC2843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996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2">
            <a:extLst>
              <a:ext uri="{FF2B5EF4-FFF2-40B4-BE49-F238E27FC236}">
                <a16:creationId xmlns:a16="http://schemas.microsoft.com/office/drawing/2014/main" id="{17BDD930-0E65-490A-9CE5-554C357C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3A912C67-99A1-4956-8F68-1846C2177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F7BE5-47D7-464D-90A0-BA1B76CA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0" y="466826"/>
            <a:ext cx="10579398" cy="1299411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effectLst/>
                <a:latin typeface="Jokerman" panose="04090605060D06020702" pitchFamily="82" charset="0"/>
              </a:rPr>
              <a:t>Write the answer.</a:t>
            </a:r>
            <a:endParaRPr lang="en-US" dirty="0">
              <a:solidFill>
                <a:schemeClr val="accent6"/>
              </a:solidFill>
              <a:latin typeface="Jokerman" panose="04090605060D06020702" pitchFamily="82" charset="0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8EACA38C-0312-417E-AC5C-49652BDE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25" y="271883"/>
            <a:ext cx="6483927" cy="618704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1. Did the people in the picture live in a house? </a:t>
            </a:r>
            <a:r>
              <a:rPr lang="en-US" sz="4000" b="1" i="0" u="sng" dirty="0">
                <a:solidFill>
                  <a:srgbClr val="FF0000"/>
                </a:solidFill>
                <a:effectLst/>
                <a:latin typeface="OpenSans"/>
              </a:rPr>
              <a:t>Yes, they did.</a:t>
            </a:r>
            <a:endParaRPr lang="en-US" sz="4000" b="1" i="0" dirty="0">
              <a:solidFill>
                <a:srgbClr val="FF0000"/>
              </a:solidFill>
              <a:effectLst/>
              <a:latin typeface="OpenSans"/>
            </a:endParaRPr>
          </a:p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2. Did the woman cook in the kitchen?____________</a:t>
            </a:r>
          </a:p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3. Did the man work in the fields? ______________</a:t>
            </a:r>
          </a:p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4. Did the children watch TV?________________</a:t>
            </a:r>
          </a:p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5. Did the boy help his dad?______________</a:t>
            </a:r>
          </a:p>
          <a:p>
            <a:pPr marL="0" indent="0">
              <a:buNone/>
            </a:pPr>
            <a:r>
              <a:rPr lang="en-US" sz="4000" b="1" i="0" dirty="0">
                <a:solidFill>
                  <a:schemeClr val="tx2"/>
                </a:solidFill>
                <a:effectLst/>
                <a:latin typeface="OpenSans"/>
              </a:rPr>
              <a:t>6. Did the girl play computer games?__________</a:t>
            </a:r>
          </a:p>
        </p:txBody>
      </p:sp>
      <p:grpSp>
        <p:nvGrpSpPr>
          <p:cNvPr id="40" name="Group 26">
            <a:extLst>
              <a:ext uri="{FF2B5EF4-FFF2-40B4-BE49-F238E27FC236}">
                <a16:creationId xmlns:a16="http://schemas.microsoft.com/office/drawing/2014/main" id="{569E5994-073E-4708-B3E6-43BFED0C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381784" y="4178643"/>
            <a:ext cx="3061444" cy="2297267"/>
            <a:chOff x="-305" y="-1"/>
            <a:chExt cx="3832880" cy="287613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2F818D-9087-4691-AABA-465619A0C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68B7668A-5C96-4FB9-BFA9-38094EB8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4F95BD-8661-4C45-94E3-CF3159B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30">
              <a:extLst>
                <a:ext uri="{FF2B5EF4-FFF2-40B4-BE49-F238E27FC236}">
                  <a16:creationId xmlns:a16="http://schemas.microsoft.com/office/drawing/2014/main" id="{E85BBF8A-E2FB-47F6-A60F-4FB855D50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11411CE-4ED5-444E-A957-E2F0B1A13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3852" b="-1"/>
          <a:stretch/>
        </p:blipFill>
        <p:spPr>
          <a:xfrm>
            <a:off x="493246" y="2315198"/>
            <a:ext cx="4461263" cy="32173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D81D498-EAA8-40F3-8230-AE4DEDA3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906190" y="0"/>
            <a:ext cx="3282247" cy="2837712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62F2402-5879-41A3-ACEC-6D2811BA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BD41895-A230-4959-97BA-80F51638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70BD54-10A6-4092-9E32-647B2F870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C2B9A82-4826-4BF4-A16E-0B005FE7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036FB7-7D0B-4E26-B20C-080A195904FB}"/>
              </a:ext>
            </a:extLst>
          </p:cNvPr>
          <p:cNvSpPr txBox="1"/>
          <p:nvPr/>
        </p:nvSpPr>
        <p:spPr>
          <a:xfrm>
            <a:off x="7247823" y="1655545"/>
            <a:ext cx="313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No, she didn’t.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6D5CAA-BE58-4B72-822D-46E8859644D3}"/>
              </a:ext>
            </a:extLst>
          </p:cNvPr>
          <p:cNvSpPr txBox="1"/>
          <p:nvPr/>
        </p:nvSpPr>
        <p:spPr>
          <a:xfrm>
            <a:off x="6901314" y="2723949"/>
            <a:ext cx="24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Yes, he did.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C49E17-6D28-4AAA-A24B-0E8639B584E5}"/>
              </a:ext>
            </a:extLst>
          </p:cNvPr>
          <p:cNvSpPr txBox="1"/>
          <p:nvPr/>
        </p:nvSpPr>
        <p:spPr>
          <a:xfrm>
            <a:off x="6506678" y="3676851"/>
            <a:ext cx="360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No, they didn’t.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9A6BA5-CCE3-480F-B755-07C5EDCDDA4B}"/>
              </a:ext>
            </a:extLst>
          </p:cNvPr>
          <p:cNvSpPr txBox="1"/>
          <p:nvPr/>
        </p:nvSpPr>
        <p:spPr>
          <a:xfrm>
            <a:off x="6689558" y="4706753"/>
            <a:ext cx="24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Yes, he did.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8879A7-E227-49F7-9B93-EC49AA80F1DB}"/>
              </a:ext>
            </a:extLst>
          </p:cNvPr>
          <p:cNvSpPr txBox="1"/>
          <p:nvPr/>
        </p:nvSpPr>
        <p:spPr>
          <a:xfrm>
            <a:off x="7045692" y="5746283"/>
            <a:ext cx="328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No, she didn’t.</a:t>
            </a:r>
          </a:p>
        </p:txBody>
      </p:sp>
    </p:spTree>
    <p:extLst>
      <p:ext uri="{BB962C8B-B14F-4D97-AF65-F5344CB8AC3E}">
        <p14:creationId xmlns:p14="http://schemas.microsoft.com/office/powerpoint/2010/main" val="101061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43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C334-966F-42D1-9532-B8015701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</a:rPr>
              <a:t>Read and circle.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3B10879-0B24-45F3-9A8F-D17BBE8B40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711982"/>
              </p:ext>
            </p:extLst>
          </p:nvPr>
        </p:nvGraphicFramePr>
        <p:xfrm>
          <a:off x="847825" y="1074853"/>
          <a:ext cx="11260756" cy="5329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189">
                  <a:extLst>
                    <a:ext uri="{9D8B030D-6E8A-4147-A177-3AD203B41FA5}">
                      <a16:colId xmlns:a16="http://schemas.microsoft.com/office/drawing/2014/main" val="1286911725"/>
                    </a:ext>
                  </a:extLst>
                </a:gridCol>
                <a:gridCol w="3055419">
                  <a:extLst>
                    <a:ext uri="{9D8B030D-6E8A-4147-A177-3AD203B41FA5}">
                      <a16:colId xmlns:a16="http://schemas.microsoft.com/office/drawing/2014/main" val="3238042175"/>
                    </a:ext>
                  </a:extLst>
                </a:gridCol>
                <a:gridCol w="2574959">
                  <a:extLst>
                    <a:ext uri="{9D8B030D-6E8A-4147-A177-3AD203B41FA5}">
                      <a16:colId xmlns:a16="http://schemas.microsoft.com/office/drawing/2014/main" val="1910433854"/>
                    </a:ext>
                  </a:extLst>
                </a:gridCol>
                <a:gridCol w="2815189">
                  <a:extLst>
                    <a:ext uri="{9D8B030D-6E8A-4147-A177-3AD203B41FA5}">
                      <a16:colId xmlns:a16="http://schemas.microsoft.com/office/drawing/2014/main" val="2905936795"/>
                    </a:ext>
                  </a:extLst>
                </a:gridCol>
              </a:tblGrid>
              <a:tr h="22202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Ly 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finished/ didn't finish </a:t>
                      </a: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her homework last night</a:t>
                      </a:r>
                      <a:endParaRPr lang="en-US" sz="6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Sans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The children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hated 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 didn't hate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the cake.</a:t>
                      </a:r>
                      <a:endParaRPr kumimoji="0" lang="en-US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988908"/>
                  </a:ext>
                </a:extLst>
              </a:tr>
              <a:tr h="22202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Dad 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started/ didn’t start </a:t>
                      </a:r>
                    </a:p>
                    <a:p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reading a book yesterday</a:t>
                      </a:r>
                      <a:endParaRPr lang="en-US" sz="6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He 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loved / didn't love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the dinner.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390284"/>
                  </a:ext>
                </a:extLst>
              </a:tr>
            </a:tbl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957735C9-F9B1-4F67-877B-327C2AF9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2" y="4350620"/>
            <a:ext cx="2354479" cy="18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DC3097-6411-401E-AD01-A2AEE6B2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85" y="2213810"/>
            <a:ext cx="2143125" cy="18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03836E3-376E-4662-93E3-DE2FC32B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4340994"/>
            <a:ext cx="2316179" cy="20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A2B87-88DB-40D1-BE97-B8888DE1C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53" y="2136809"/>
            <a:ext cx="2288019" cy="16459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D9C0507-F5B2-47A2-AC31-6CC5ACE700B8}"/>
              </a:ext>
            </a:extLst>
          </p:cNvPr>
          <p:cNvSpPr/>
          <p:nvPr/>
        </p:nvSpPr>
        <p:spPr>
          <a:xfrm>
            <a:off x="4177364" y="1135781"/>
            <a:ext cx="1366787" cy="471638"/>
          </a:xfrm>
          <a:custGeom>
            <a:avLst/>
            <a:gdLst>
              <a:gd name="connsiteX0" fmla="*/ 0 w 1366787"/>
              <a:gd name="connsiteY0" fmla="*/ 235819 h 471638"/>
              <a:gd name="connsiteX1" fmla="*/ 683394 w 1366787"/>
              <a:gd name="connsiteY1" fmla="*/ 0 h 471638"/>
              <a:gd name="connsiteX2" fmla="*/ 1366788 w 1366787"/>
              <a:gd name="connsiteY2" fmla="*/ 235819 h 471638"/>
              <a:gd name="connsiteX3" fmla="*/ 683394 w 1366787"/>
              <a:gd name="connsiteY3" fmla="*/ 471638 h 471638"/>
              <a:gd name="connsiteX4" fmla="*/ 0 w 1366787"/>
              <a:gd name="connsiteY4" fmla="*/ 235819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787" h="471638" extrusionOk="0">
                <a:moveTo>
                  <a:pt x="0" y="235819"/>
                </a:moveTo>
                <a:cubicBezTo>
                  <a:pt x="-58284" y="108073"/>
                  <a:pt x="349576" y="42876"/>
                  <a:pt x="683394" y="0"/>
                </a:cubicBezTo>
                <a:cubicBezTo>
                  <a:pt x="1077804" y="34853"/>
                  <a:pt x="1367751" y="134967"/>
                  <a:pt x="1366788" y="235819"/>
                </a:cubicBezTo>
                <a:cubicBezTo>
                  <a:pt x="1351158" y="342477"/>
                  <a:pt x="1074515" y="488194"/>
                  <a:pt x="683394" y="471638"/>
                </a:cubicBezTo>
                <a:cubicBezTo>
                  <a:pt x="310828" y="453553"/>
                  <a:pt x="10564" y="385754"/>
                  <a:pt x="0" y="23581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B6E30-35B2-4CB9-8B9D-1C09B55F6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361" y="4196752"/>
            <a:ext cx="1307797" cy="524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D9ECC-CA74-4B8A-A74D-5BB41E519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384" y="2666199"/>
            <a:ext cx="2132361" cy="6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CB19A-136E-4C59-B075-66439E101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119" y="4774268"/>
            <a:ext cx="216444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DA6070-F1AC-4DCF-BE42-378D8632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05" y="578844"/>
            <a:ext cx="8096190" cy="412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7409BF-CCBB-4E53-9697-88E0D87780FC}"/>
              </a:ext>
            </a:extLst>
          </p:cNvPr>
          <p:cNvSpPr/>
          <p:nvPr/>
        </p:nvSpPr>
        <p:spPr>
          <a:xfrm>
            <a:off x="2943516" y="4826116"/>
            <a:ext cx="6005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GAMETIME</a:t>
            </a:r>
          </a:p>
        </p:txBody>
      </p:sp>
    </p:spTree>
    <p:extLst>
      <p:ext uri="{BB962C8B-B14F-4D97-AF65-F5344CB8AC3E}">
        <p14:creationId xmlns:p14="http://schemas.microsoft.com/office/powerpoint/2010/main" val="373560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2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189844" y="1828801"/>
            <a:ext cx="535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MOLE HUNT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2F7693-C522-144D-8A5A-D505FC1DA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9" b="90263" l="6512" r="94419">
                        <a14:foregroundMark x1="49419" y1="7400" x2="49419" y2="7400"/>
                        <a14:foregroundMark x1="6512" y1="83934" x2="6512" y2="83934"/>
                        <a14:foregroundMark x1="94419" y1="80915" x2="94419" y2="80915"/>
                        <a14:foregroundMark x1="48605" y1="4576" x2="48605" y2="4576"/>
                        <a14:foregroundMark x1="75465" y1="90263" x2="75465" y2="90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150" y="1357994"/>
            <a:ext cx="3798064" cy="4531179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2374886" y="3862847"/>
            <a:ext cx="3187715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START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lived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439507" y="3661228"/>
            <a:ext cx="2336401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live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89569" y="233964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948471" y="336562"/>
            <a:ext cx="802230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Did the Mayans ______ in a house?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4000" y="2860932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5103106" y="6923844"/>
            <a:ext cx="2336401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life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4000" y="5305758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85642" y="474924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live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3516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4.07407E-6 C 0.00052 -0.13149 0.00117 -0.26274 0.00196 -0.31135 C 0.00261 -0.35949 0.00456 -0.34098 0.00404 -0.29051 C 0.00326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771990" cy="2452914"/>
            <a:chOff x="910262" y="976086"/>
            <a:chExt cx="2377607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951468" y="1415143"/>
              <a:ext cx="23364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didn’t cook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264201" y="3661228"/>
            <a:ext cx="2511707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cook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54952" y="233964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917685" y="336562"/>
            <a:ext cx="8620400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The Ma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women ____________ in the kitchen.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6032403" y="229320"/>
            <a:ext cx="293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didn’t cook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3999" y="2825698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27800" y="6016611"/>
            <a:ext cx="2336401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cooked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23998" y="5310081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03354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C 0.00052 -0.13148 0.00118 -0.26273 0.00196 -0.31134 C 0.00261 -0.35949 0.00456 -0.34097 0.00404 -0.29051 C 0.00326 -0.24051 0.00105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0 C 0.00052 -0.13148 0.00117 -0.26273 0.00195 -0.31134 C 0.0026 -0.35949 0.00456 -0.34097 0.00403 -0.29051 C 0.00325 -0.24051 0.00104 -0.12546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2374886" y="3661228"/>
            <a:ext cx="2336401" cy="2452914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start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7263245" y="3661228"/>
            <a:ext cx="2907044" cy="2452914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910262" y="1438103"/>
              <a:ext cx="2285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d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idn’t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started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22650" y="233964"/>
            <a:ext cx="1102649" cy="111959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778304" y="525314"/>
            <a:ext cx="8635390" cy="78027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The children ________ reading yesterday.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4420776" y="586151"/>
            <a:ext cx="220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started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23999" y="2884743"/>
            <a:ext cx="9144000" cy="3975904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27800" y="6016611"/>
            <a:ext cx="2336401" cy="2452914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started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33746" y="5337162"/>
            <a:ext cx="9144000" cy="149152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744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0 C 0.00052 -0.13148 0.00118 -0.26273 0.00196 -0.31134 C 0.00261 -0.35949 0.00456 -0.34097 0.00404 -0.29051 C 0.00326 -0.24051 0.00105 -0.12546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237</Words>
  <Application>Microsoft Office PowerPoint</Application>
  <PresentationFormat>Widescreen</PresentationFormat>
  <Paragraphs>69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Britannic Bold</vt:lpstr>
      <vt:lpstr>Calibri</vt:lpstr>
      <vt:lpstr>Calibri Light</vt:lpstr>
      <vt:lpstr>Comic Sans MS</vt:lpstr>
      <vt:lpstr>Cooper Black</vt:lpstr>
      <vt:lpstr>Jokerman</vt:lpstr>
      <vt:lpstr>OpenSans</vt:lpstr>
      <vt:lpstr>Office Theme</vt:lpstr>
      <vt:lpstr>Тема Office</vt:lpstr>
      <vt:lpstr>PowerPoint Presentation</vt:lpstr>
      <vt:lpstr>PowerPoint Presentation</vt:lpstr>
      <vt:lpstr>PowerPoint Presentation</vt:lpstr>
      <vt:lpstr>Read and circle.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TIME</vt:lpstr>
      <vt:lpstr>Listen and repeat. </vt:lpstr>
      <vt:lpstr>Write the answer.</vt:lpstr>
      <vt:lpstr>WORK IN PAIRS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32</cp:revision>
  <dcterms:created xsi:type="dcterms:W3CDTF">2020-09-04T13:57:11Z</dcterms:created>
  <dcterms:modified xsi:type="dcterms:W3CDTF">2021-02-20T08:33:45Z</dcterms:modified>
</cp:coreProperties>
</file>